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milieudefensie.nl/actueel/stedenvergelijking-welke-steden-hebben-goed-beleid-voor-duurzaam-verkeer-en-luchtkwalitei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voordewereldvanmorgen.nl/duurzame-blogs/voedsel-in-2050-hoe-geven-we-9-miljard-mensen-te-eten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nieuwsvallei.nl/landbouw--voedsel/wageningen-werkt-aan-wereldvoedselprobleem/1472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05067" y="2038609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18495" y="3109169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gezondheid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823852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14-02-2020	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21-02-2020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365980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Milieudefensie; luchtkwaliteit van steden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Artikel: Wageningen werkt aan wereldvoedselprobleem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Artikel: Voedsel in 2050 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1920_SVT_1_LS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4311" y="203860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9290" y="3141921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8062" y="791610"/>
            <a:ext cx="382385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gezondheid.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gezondheid in de maatschappij.</a:t>
            </a:r>
          </a:p>
        </p:txBody>
      </p:sp>
      <p:pic>
        <p:nvPicPr>
          <p:cNvPr id="1026" name="Picture 2" descr="Afbeeldingsresultaat voor wereldwijd voedselsystee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25818"/>
            <a:ext cx="3017701" cy="190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109B8F-A78B-4CD7-9090-916267F7F840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34354c1b-6b8c-435b-ad50-990538c19557"/>
    <ds:schemaRef ds:uri="http://purl.org/dc/terms/"/>
    <ds:schemaRef ds:uri="http://schemas.microsoft.com/office/infopath/2007/PartnerControls"/>
    <ds:schemaRef ds:uri="47a28104-336f-447d-946e-e305ac2bcd4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1E7338-829D-4964-A61B-6DEFF945F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5970AC-FD3A-4F25-B588-12F2E1EEB5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220</Words>
  <Application>Microsoft Office PowerPoint</Application>
  <PresentationFormat>Diavoorstelling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68</cp:revision>
  <cp:lastPrinted>2014-09-03T06:23:20Z</cp:lastPrinted>
  <dcterms:created xsi:type="dcterms:W3CDTF">2014-08-31T07:53:19Z</dcterms:created>
  <dcterms:modified xsi:type="dcterms:W3CDTF">2020-01-28T14:29:40Z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