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62" d="100"/>
          <a:sy n="62" d="100"/>
        </p:scale>
        <p:origin x="17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jpeg"/><Relationship Id="rId3" Type="http://schemas.openxmlformats.org/officeDocument/2006/relationships/hyperlink" Target="https://milieudefensie.nl/actueel/stedenvergelijking-welke-steden-hebben-goed-beleid-voor-duurzaam-verkeer-en-luchtkwaliteit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www.voordewereldvanmorgen.nl/duurzame-blogs/voedsel-in-2050-hoe-geven-we-9-miljard-mensen-te-eten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nieuwsvallei.nl/landbouw--voedsel/wageningen-werkt-aan-wereldvoedselprobleem/1472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05067" y="2038609"/>
            <a:ext cx="38238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200" dirty="0"/>
              <a:t>maatschappelijke uitdagingen/problemen van de stad van de toekomst onderbouwd met actuele bronnen.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18495" y="3109169"/>
            <a:ext cx="382385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stedelijke uitdagingen op het gebied van gezondheid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ontwikkelingen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betrouwbare bronnen die de gevonden ontwikkelingen,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3 uitdagingen en de daarbij behorende ontwikkelingen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39006" y="823852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op 14-02-2020	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2 </a:t>
            </a:r>
            <a:r>
              <a:rPr lang="nl-NL" sz="1200">
                <a:ea typeface="Calibri" pitchFamily="34" charset="0"/>
                <a:cs typeface="Arial" charset="0"/>
              </a:rPr>
              <a:t>op 21-02-2020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9006" y="2557569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39006" y="3365980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Milieudefensie; luchtkwaliteit van steden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Artikel: Wageningen werkt aan wereldvoedselprobleem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Artikel: Voedsel in 2050 </a:t>
            </a:r>
            <a:endParaRPr lang="nl-NL" sz="12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1920_SVT_1_LS Uitdagingen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42765" y="75089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4311" y="2038609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9290" y="3141921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98373" y="823852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46858" y="335460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089165" y="255756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8062" y="791610"/>
            <a:ext cx="3823855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uitdagingen/problemen op het gebied van gezondheid.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problemen/uitdagingen op het gebied van gezondheid in de maatschappij.</a:t>
            </a:r>
          </a:p>
        </p:txBody>
      </p:sp>
      <p:pic>
        <p:nvPicPr>
          <p:cNvPr id="1026" name="Picture 2" descr="Afbeeldingsresultaat voor wereldwijd voedselsysteem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625818"/>
            <a:ext cx="3017701" cy="190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109B8F-A78B-4CD7-9090-916267F7F840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34354c1b-6b8c-435b-ad50-990538c19557"/>
    <ds:schemaRef ds:uri="http://purl.org/dc/terms/"/>
    <ds:schemaRef ds:uri="http://schemas.microsoft.com/office/infopath/2007/PartnerControls"/>
    <ds:schemaRef ds:uri="47a28104-336f-447d-946e-e305ac2bcd4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1E7338-829D-4964-A61B-6DEFF945FC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5970AC-FD3A-4F25-B588-12F2E1EEB5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3256</TotalTime>
  <Words>220</Words>
  <Application>Microsoft Office PowerPoint</Application>
  <PresentationFormat>Diavoorstelling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68</cp:revision>
  <cp:lastPrinted>2014-09-03T06:23:20Z</cp:lastPrinted>
  <dcterms:created xsi:type="dcterms:W3CDTF">2014-08-31T07:53:19Z</dcterms:created>
  <dcterms:modified xsi:type="dcterms:W3CDTF">2020-01-28T14:29:40Z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